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c5f581e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c5f581e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c5f581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c5f581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09e714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8a09e714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3122bd0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3122bd0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83122bd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83122bd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a09e7145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8a09e7145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83122bd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83122bd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8a09e714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8a09e714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a09e7145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a09e7145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3122bd0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3122bd0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9c5f581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9c5f581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5f581e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5f581e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arkdown.tw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groups/accomdemy" TargetMode="External"/><Relationship Id="rId5" Type="http://schemas.openxmlformats.org/officeDocument/2006/relationships/hyperlink" Target="http://line.me/ti/g/gf66oC-n-p" TargetMode="External"/><Relationship Id="rId6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hyperlink" Target="https://www.facebook.com/groups/accomdemy" TargetMode="External"/><Relationship Id="rId6" Type="http://schemas.openxmlformats.org/officeDocument/2006/relationships/hyperlink" Target="http://line.me/ti/g/gf66oC-n-p" TargetMode="External"/><Relationship Id="rId7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adme.m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eadme.m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454725" y="651025"/>
            <a:ext cx="655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Learn With You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Github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6764450" y="3595250"/>
            <a:ext cx="23067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200">
                <a:solidFill>
                  <a:srgbClr val="FEEE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伴伴學</a:t>
            </a:r>
            <a:endParaRPr sz="4200">
              <a:solidFill>
                <a:srgbClr val="FEEE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00">
                <a:solidFill>
                  <a:srgbClr val="FEEE69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r>
              <a:rPr lang="zh-TW" sz="3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Topics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desktop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Plan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 github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802750" y="1875450"/>
            <a:ext cx="35385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00" u="sng">
                <a:solidFill>
                  <a:schemeClr val="hlink"/>
                </a:solidFill>
                <a:hlinkClick r:id="rId3"/>
              </a:rPr>
              <a:t>Markdown explained</a:t>
            </a:r>
            <a:endParaRPr sz="5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99" y="32623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279963" y="2448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741400" y="2448796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572" y="3262293"/>
            <a:ext cx="1730556" cy="173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49500" y="446800"/>
            <a:ext cx="7845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If you need someone to learn with you...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90250" y="526350"/>
            <a:ext cx="758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Study Guide</a:t>
            </a:r>
            <a:br>
              <a:rPr lang="zh-TW"/>
            </a:br>
            <a:r>
              <a:rPr lang="zh-TW"/>
              <a:t>(any recommendations?)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25" y="1814925"/>
            <a:ext cx="5698352" cy="297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332525"/>
            <a:ext cx="9144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Accompany+Academy</a:t>
            </a:r>
            <a:endParaRPr sz="26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chemeClr val="accent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75" y="202100"/>
            <a:ext cx="43533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99" y="9659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509063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85625" y="2651071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3797" y="3310243"/>
            <a:ext cx="1730556" cy="173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After this...... </a:t>
            </a:r>
            <a:endParaRPr>
              <a:solidFill>
                <a:schemeClr val="lt1"/>
              </a:solidFill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 forward and pass your learnings to more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a review in the community or on Facebook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11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402" y="1315572"/>
            <a:ext cx="1503250" cy="150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00" y="438150"/>
            <a:ext cx="1503249" cy="15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11174" l="19026" r="30915" t="11065"/>
          <a:stretch/>
        </p:blipFill>
        <p:spPr>
          <a:xfrm>
            <a:off x="665025" y="2375475"/>
            <a:ext cx="1503250" cy="15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0" y="6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No.1 </a:t>
            </a: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Andrew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-83350" y="3980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Mentor </a:t>
            </a: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Simon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2147454" y="1236485"/>
            <a:ext cx="1101952" cy="1859839"/>
            <a:chOff x="2147449" y="1416125"/>
            <a:chExt cx="1101952" cy="2137500"/>
          </a:xfrm>
        </p:grpSpPr>
        <p:cxnSp>
          <p:nvCxnSpPr>
            <p:cNvPr id="88" name="Google Shape;88;p17"/>
            <p:cNvCxnSpPr/>
            <p:nvPr/>
          </p:nvCxnSpPr>
          <p:spPr>
            <a:xfrm>
              <a:off x="2147449" y="141612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7"/>
            <p:cNvCxnSpPr/>
            <p:nvPr/>
          </p:nvCxnSpPr>
          <p:spPr>
            <a:xfrm>
              <a:off x="2441750" y="1416125"/>
              <a:ext cx="10500" cy="21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7"/>
            <p:cNvCxnSpPr/>
            <p:nvPr/>
          </p:nvCxnSpPr>
          <p:spPr>
            <a:xfrm>
              <a:off x="2441802" y="24482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" name="Google Shape;92;p17"/>
          <p:cNvSpPr txBox="1"/>
          <p:nvPr/>
        </p:nvSpPr>
        <p:spPr>
          <a:xfrm>
            <a:off x="2441750" y="728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No.2 </a:t>
            </a: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Honki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4752649" y="2168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>
            <a:off x="5047075" y="2163100"/>
            <a:ext cx="10500" cy="19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4752649" y="4073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047002" y="3045735"/>
            <a:ext cx="8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/>
        </p:nvSpPr>
        <p:spPr>
          <a:xfrm>
            <a:off x="3361713" y="368942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Mentor </a:t>
            </a: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Simon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054413" y="1798663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Rudy 陳弘郡</a:t>
            </a:r>
            <a:endParaRPr b="1" sz="2000">
              <a:solidFill>
                <a:schemeClr val="accent4"/>
              </a:solidFill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6564304" y="2992586"/>
            <a:ext cx="1101952" cy="1789538"/>
            <a:chOff x="2147449" y="1646950"/>
            <a:chExt cx="1101952" cy="1911900"/>
          </a:xfrm>
        </p:grpSpPr>
        <p:cxnSp>
          <p:nvCxnSpPr>
            <p:cNvPr id="100" name="Google Shape;100;p17"/>
            <p:cNvCxnSpPr/>
            <p:nvPr/>
          </p:nvCxnSpPr>
          <p:spPr>
            <a:xfrm>
              <a:off x="2147449" y="1646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7"/>
            <p:cNvCxnSpPr/>
            <p:nvPr/>
          </p:nvCxnSpPr>
          <p:spPr>
            <a:xfrm>
              <a:off x="2438400" y="1646950"/>
              <a:ext cx="10500" cy="191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7"/>
            <p:cNvCxnSpPr/>
            <p:nvPr/>
          </p:nvCxnSpPr>
          <p:spPr>
            <a:xfrm>
              <a:off x="2441802" y="25244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7"/>
          <p:cNvSpPr txBox="1"/>
          <p:nvPr/>
        </p:nvSpPr>
        <p:spPr>
          <a:xfrm>
            <a:off x="5155888" y="424707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Mentor</a:t>
            </a:r>
            <a:b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Honki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675425" y="3318175"/>
            <a:ext cx="807600" cy="1108200"/>
          </a:xfrm>
          <a:prstGeom prst="rect">
            <a:avLst/>
          </a:prstGeom>
          <a:solidFill>
            <a:srgbClr val="FEEE6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60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000" y="2301800"/>
            <a:ext cx="1349125" cy="1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7107063" y="2730050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unknown</a:t>
            </a:r>
            <a:endParaRPr b="1" sz="2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300">
                <a:solidFill>
                  <a:schemeClr val="lt1"/>
                </a:solidFill>
              </a:rPr>
              <a:t>Why learn this？</a:t>
            </a:r>
            <a:endParaRPr sz="5300">
              <a:solidFill>
                <a:schemeClr val="lt1"/>
              </a:solidFill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Reasons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&amp; GitHub -- Things you should know earlier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https://codeburst.io/why-you-should-start-using-github-right-now-e817d213c6ff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58525" y="358525"/>
            <a:ext cx="83841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1：Create repo</a:t>
            </a:r>
            <a:endParaRPr b="0" sz="1700">
              <a:solidFill>
                <a:schemeClr val="lt1"/>
              </a:solidFill>
              <a:highlight>
                <a:srgbClr val="77777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Register a Github account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repo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 the box of creating a </a:t>
            </a:r>
            <a:r>
              <a:rPr b="0" lang="zh-TW" sz="17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2：Add files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may add code, text or other file format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some details about this repo</a:t>
            </a: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(picture/link etc.)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new file (any file)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 your </a:t>
            </a:r>
            <a:r>
              <a:rPr b="0" lang="zh-TW" sz="1700">
                <a:solidFill>
                  <a:schemeClr val="accent5"/>
                </a:solidFill>
                <a:highlight>
                  <a:schemeClr val="accent6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b="0" sz="1700">
              <a:solidFill>
                <a:schemeClr val="accent5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Describe what this repo is about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usage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software/hardware description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Choose a l</a:t>
            </a: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icense(optional)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3：Delete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Delete items and leave a reason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STEP 4：Edit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Edit items and leave a reason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